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55" r:id="rId2"/>
    <p:sldId id="384" r:id="rId3"/>
    <p:sldId id="381" r:id="rId4"/>
    <p:sldId id="378" r:id="rId5"/>
    <p:sldId id="382" r:id="rId6"/>
    <p:sldId id="379" r:id="rId7"/>
    <p:sldId id="380" r:id="rId8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34" autoAdjust="0"/>
    <p:restoredTop sz="94660"/>
  </p:normalViewPr>
  <p:slideViewPr>
    <p:cSldViewPr>
      <p:cViewPr varScale="1">
        <p:scale>
          <a:sx n="107" d="100"/>
          <a:sy n="107" d="100"/>
        </p:scale>
        <p:origin x="120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EC6739-BAF3-4ED1-BC55-C98AC0AE85F9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27720-9622-4059-B83A-881BA4F78B0D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3304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pPr/>
              <a:t>23/01/2019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5BBF"/>
          </a:solidFill>
          <a:latin typeface="Impact" panose="020B080603090205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5BBF"/>
          </a:solidFill>
          <a:latin typeface="Impact" panose="020B080603090205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5BBF"/>
          </a:solidFill>
          <a:latin typeface="Impact" panose="020B080603090205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5BBF"/>
          </a:solidFill>
          <a:latin typeface="Impact" panose="020B080603090205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5BBF"/>
          </a:solidFill>
          <a:latin typeface="Impact" panose="020B080603090205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5BBF"/>
          </a:solidFill>
          <a:latin typeface="Impact" panose="020B080603090205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639" y="1081070"/>
            <a:ext cx="8490714" cy="4779957"/>
          </a:xfrm>
          <a:prstGeom prst="rect">
            <a:avLst/>
          </a:prstGeom>
          <a:noFill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827584" y="116632"/>
            <a:ext cx="7416824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cap="all" dirty="0" smtClean="0">
                <a:solidFill>
                  <a:srgbClr val="0070C0"/>
                </a:solidFill>
              </a:rPr>
              <a:t>situación</a:t>
            </a:r>
            <a:endParaRPr lang="es-ES" sz="2800" cap="all" dirty="0">
              <a:solidFill>
                <a:srgbClr val="0070C0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 rot="2644289">
            <a:off x="4108709" y="3226910"/>
            <a:ext cx="153557" cy="791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3" name="Elipse 2"/>
          <p:cNvSpPr/>
          <p:nvPr/>
        </p:nvSpPr>
        <p:spPr>
          <a:xfrm>
            <a:off x="4860032" y="220486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/>
          <p:cNvSpPr/>
          <p:nvPr/>
        </p:nvSpPr>
        <p:spPr>
          <a:xfrm rot="2644289">
            <a:off x="4093481" y="3226910"/>
            <a:ext cx="153557" cy="7919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</a:rPr>
              <a:t>AT</a:t>
            </a:r>
          </a:p>
        </p:txBody>
      </p:sp>
      <p:sp>
        <p:nvSpPr>
          <p:cNvPr id="9" name="Rectángulo 8"/>
          <p:cNvSpPr/>
          <p:nvPr/>
        </p:nvSpPr>
        <p:spPr>
          <a:xfrm rot="2644289">
            <a:off x="3586395" y="3946170"/>
            <a:ext cx="351177" cy="2041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3526467" y="4048235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 rot="2644289" flipH="1">
            <a:off x="4484657" y="3469500"/>
            <a:ext cx="376012" cy="15036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64511" y="1282544"/>
            <a:ext cx="998248" cy="320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CICLISMO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3861784" y="5132151"/>
            <a:ext cx="998248" cy="320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5762759" y="4264259"/>
            <a:ext cx="998248" cy="320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611560" y="1442962"/>
            <a:ext cx="998248" cy="320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 CARRERA</a:t>
            </a:r>
          </a:p>
        </p:txBody>
      </p:sp>
      <p:cxnSp>
        <p:nvCxnSpPr>
          <p:cNvPr id="16" name="Conector recto de flecha 15"/>
          <p:cNvCxnSpPr>
            <a:endCxn id="9" idx="3"/>
          </p:cNvCxnSpPr>
          <p:nvPr/>
        </p:nvCxnSpPr>
        <p:spPr>
          <a:xfrm flipH="1" flipV="1">
            <a:off x="3888139" y="4170367"/>
            <a:ext cx="63947" cy="983714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>
            <a:endCxn id="3" idx="0"/>
          </p:cNvCxnSpPr>
          <p:nvPr/>
        </p:nvCxnSpPr>
        <p:spPr>
          <a:xfrm flipH="1">
            <a:off x="4968044" y="1603380"/>
            <a:ext cx="612068" cy="601484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 flipV="1">
            <a:off x="4832495" y="3713615"/>
            <a:ext cx="937311" cy="664411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1475656" y="1763798"/>
            <a:ext cx="2050811" cy="2284437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9512" y="908720"/>
            <a:ext cx="8064895" cy="5256584"/>
          </a:xfrm>
          <a:prstGeom prst="rect">
            <a:avLst/>
          </a:prstGeom>
          <a:noFill/>
        </p:spPr>
      </p:pic>
      <p:sp>
        <p:nvSpPr>
          <p:cNvPr id="6" name="2 Subtítulo"/>
          <p:cNvSpPr txBox="1">
            <a:spLocks/>
          </p:cNvSpPr>
          <p:nvPr/>
        </p:nvSpPr>
        <p:spPr>
          <a:xfrm>
            <a:off x="827584" y="116632"/>
            <a:ext cx="7416824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005BBF"/>
                </a:solidFill>
                <a:latin typeface="Impact" panose="020B080603090205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2800" cap="all" dirty="0" smtClean="0">
                <a:solidFill>
                  <a:srgbClr val="0070C0"/>
                </a:solidFill>
              </a:rPr>
              <a:t>Situación PUNTOS INTERÉS</a:t>
            </a:r>
            <a:endParaRPr lang="es-ES" sz="2800" cap="all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50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8805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    CARRERA </a:t>
            </a:r>
            <a:r>
              <a:rPr lang="es-ES" dirty="0" smtClean="0"/>
              <a:t>A PIE</a:t>
            </a:r>
            <a:endParaRPr lang="es-E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30" y="1600200"/>
            <a:ext cx="8039539" cy="4525963"/>
          </a:xfrm>
        </p:spPr>
      </p:pic>
      <p:cxnSp>
        <p:nvCxnSpPr>
          <p:cNvPr id="5" name="Conector recto de flecha 4"/>
          <p:cNvCxnSpPr/>
          <p:nvPr/>
        </p:nvCxnSpPr>
        <p:spPr>
          <a:xfrm flipH="1" flipV="1">
            <a:off x="7300467" y="4149806"/>
            <a:ext cx="63947" cy="983714"/>
          </a:xfrm>
          <a:prstGeom prst="straightConnector1">
            <a:avLst/>
          </a:prstGeom>
          <a:ln w="63500">
            <a:solidFill>
              <a:schemeClr val="tx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 rot="2644289">
            <a:off x="7058278" y="3852277"/>
            <a:ext cx="351177" cy="20413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000" b="1" dirty="0" smtClean="0">
              <a:solidFill>
                <a:schemeClr val="tx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7017843" y="3954343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7233866" y="5133520"/>
            <a:ext cx="998248" cy="32083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SALIDA</a:t>
            </a: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6632620" y="4062355"/>
            <a:ext cx="252419" cy="27782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H="1" flipV="1">
            <a:off x="5079469" y="2518256"/>
            <a:ext cx="1508755" cy="174947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4973525" y="2613588"/>
            <a:ext cx="1609257" cy="1836709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755576" y="2409309"/>
            <a:ext cx="4323893" cy="108947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755576" y="2518256"/>
            <a:ext cx="4199074" cy="190665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Elipse 29"/>
          <p:cNvSpPr/>
          <p:nvPr/>
        </p:nvSpPr>
        <p:spPr>
          <a:xfrm>
            <a:off x="594592" y="2484794"/>
            <a:ext cx="216024" cy="21602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3" name="Conector recto de flecha 32"/>
          <p:cNvCxnSpPr/>
          <p:nvPr/>
        </p:nvCxnSpPr>
        <p:spPr>
          <a:xfrm flipV="1">
            <a:off x="6601657" y="4170368"/>
            <a:ext cx="435061" cy="35237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7797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   AT </a:t>
            </a:r>
            <a:r>
              <a:rPr lang="es-ES" dirty="0" smtClean="0"/>
              <a:t>1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8066"/>
            <a:ext cx="6624735" cy="4525963"/>
          </a:xfrm>
        </p:spPr>
      </p:pic>
      <p:sp>
        <p:nvSpPr>
          <p:cNvPr id="7" name="Rectángulo 6"/>
          <p:cNvSpPr/>
          <p:nvPr/>
        </p:nvSpPr>
        <p:spPr>
          <a:xfrm rot="20482779">
            <a:off x="2841465" y="3246643"/>
            <a:ext cx="3025929" cy="239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3" name="Conector recto de flecha 22"/>
          <p:cNvCxnSpPr/>
          <p:nvPr/>
        </p:nvCxnSpPr>
        <p:spPr>
          <a:xfrm flipV="1">
            <a:off x="2051720" y="2636913"/>
            <a:ext cx="4392488" cy="1512167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354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dirty="0" smtClean="0"/>
              <a:t>    CICLISMO</a:t>
            </a:r>
            <a:endParaRPr lang="es-ES" dirty="0"/>
          </a:p>
        </p:txBody>
      </p:sp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9552" y="1268760"/>
            <a:ext cx="7920880" cy="45700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7349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8910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    AT </a:t>
            </a:r>
            <a:r>
              <a:rPr lang="es-ES" dirty="0" smtClean="0"/>
              <a:t>2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8066"/>
            <a:ext cx="6624735" cy="4525963"/>
          </a:xfrm>
        </p:spPr>
      </p:pic>
      <p:sp>
        <p:nvSpPr>
          <p:cNvPr id="7" name="Rectángulo 6"/>
          <p:cNvSpPr/>
          <p:nvPr/>
        </p:nvSpPr>
        <p:spPr>
          <a:xfrm rot="20482779">
            <a:off x="2841465" y="3246643"/>
            <a:ext cx="3025929" cy="239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de flecha 8"/>
          <p:cNvCxnSpPr/>
          <p:nvPr/>
        </p:nvCxnSpPr>
        <p:spPr>
          <a:xfrm flipH="1">
            <a:off x="5826460" y="1882916"/>
            <a:ext cx="1409836" cy="1114036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H="1">
            <a:off x="3074416" y="3052676"/>
            <a:ext cx="2752044" cy="9104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lecha en U 16"/>
          <p:cNvSpPr/>
          <p:nvPr/>
        </p:nvSpPr>
        <p:spPr>
          <a:xfrm rot="15768166">
            <a:off x="2644751" y="3767675"/>
            <a:ext cx="315156" cy="315157"/>
          </a:xfrm>
          <a:prstGeom prst="uturnArrow">
            <a:avLst>
              <a:gd name="adj1" fmla="val 25000"/>
              <a:gd name="adj2" fmla="val 25000"/>
              <a:gd name="adj3" fmla="val 480"/>
              <a:gd name="adj4" fmla="val 43750"/>
              <a:gd name="adj5" fmla="val 7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2883736" y="2847373"/>
            <a:ext cx="2867537" cy="966166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echa en U 19"/>
          <p:cNvSpPr/>
          <p:nvPr/>
        </p:nvSpPr>
        <p:spPr>
          <a:xfrm rot="4021848">
            <a:off x="5539844" y="2635599"/>
            <a:ext cx="315156" cy="315157"/>
          </a:xfrm>
          <a:prstGeom prst="uturnArrow">
            <a:avLst>
              <a:gd name="adj1" fmla="val 25000"/>
              <a:gd name="adj2" fmla="val 25000"/>
              <a:gd name="adj3" fmla="val 480"/>
              <a:gd name="adj4" fmla="val 43750"/>
              <a:gd name="adj5" fmla="val 7500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cxnSp>
        <p:nvCxnSpPr>
          <p:cNvPr id="23" name="Conector recto de flecha 22"/>
          <p:cNvCxnSpPr/>
          <p:nvPr/>
        </p:nvCxnSpPr>
        <p:spPr>
          <a:xfrm flipH="1">
            <a:off x="1596314" y="2745176"/>
            <a:ext cx="3856268" cy="1387225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2578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6865"/>
          </a:xfrm>
        </p:spPr>
        <p:txBody>
          <a:bodyPr>
            <a:normAutofit fontScale="90000"/>
          </a:bodyPr>
          <a:lstStyle/>
          <a:p>
            <a:pPr algn="l"/>
            <a:r>
              <a:rPr lang="es-ES" smtClean="0"/>
              <a:t>     META</a:t>
            </a:r>
            <a:endParaRPr lang="es-ES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8066"/>
            <a:ext cx="6624735" cy="4525963"/>
          </a:xfrm>
        </p:spPr>
      </p:pic>
      <p:sp>
        <p:nvSpPr>
          <p:cNvPr id="7" name="Rectángulo 6"/>
          <p:cNvSpPr/>
          <p:nvPr/>
        </p:nvSpPr>
        <p:spPr>
          <a:xfrm rot="20482779">
            <a:off x="2841465" y="3246643"/>
            <a:ext cx="3025929" cy="239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AT</a:t>
            </a:r>
            <a:endParaRPr lang="es-ES" dirty="0"/>
          </a:p>
        </p:txBody>
      </p:sp>
      <p:cxnSp>
        <p:nvCxnSpPr>
          <p:cNvPr id="23" name="Conector recto de flecha 22"/>
          <p:cNvCxnSpPr/>
          <p:nvPr/>
        </p:nvCxnSpPr>
        <p:spPr>
          <a:xfrm>
            <a:off x="1331640" y="4365106"/>
            <a:ext cx="864096" cy="28803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de flecha 9"/>
          <p:cNvCxnSpPr/>
          <p:nvPr/>
        </p:nvCxnSpPr>
        <p:spPr>
          <a:xfrm flipV="1">
            <a:off x="2195736" y="3501008"/>
            <a:ext cx="3630724" cy="1152128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 rot="3669453">
            <a:off x="5641008" y="3301313"/>
            <a:ext cx="691739" cy="218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/>
              <a:t>META</a:t>
            </a:r>
            <a:endParaRPr lang="es-ES" sz="1000" dirty="0"/>
          </a:p>
        </p:txBody>
      </p:sp>
      <p:sp>
        <p:nvSpPr>
          <p:cNvPr id="13" name="Flecha curvada hacia arriba 12"/>
          <p:cNvSpPr/>
          <p:nvPr/>
        </p:nvSpPr>
        <p:spPr>
          <a:xfrm rot="14727010">
            <a:off x="1402286" y="3915840"/>
            <a:ext cx="297775" cy="401989"/>
          </a:xfrm>
          <a:prstGeom prst="curved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4545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29</Words>
  <Application>Microsoft Office PowerPoint</Application>
  <PresentationFormat>Presentación en pantalla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Impact</vt:lpstr>
      <vt:lpstr>Tema de Office</vt:lpstr>
      <vt:lpstr>Presentación de PowerPoint</vt:lpstr>
      <vt:lpstr>Presentación de PowerPoint</vt:lpstr>
      <vt:lpstr>     CARRERA A PIE</vt:lpstr>
      <vt:lpstr>    AT 1</vt:lpstr>
      <vt:lpstr>    CICLISMO</vt:lpstr>
      <vt:lpstr>    AT 2</vt:lpstr>
      <vt:lpstr>     META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</dc:creator>
  <cp:lastModifiedBy>puerta88</cp:lastModifiedBy>
  <cp:revision>131</cp:revision>
  <dcterms:created xsi:type="dcterms:W3CDTF">2013-10-24T14:33:36Z</dcterms:created>
  <dcterms:modified xsi:type="dcterms:W3CDTF">2019-01-23T11:55:44Z</dcterms:modified>
</cp:coreProperties>
</file>